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 One" initials="TO" lastIdx="1" clrIdx="0">
    <p:extLst>
      <p:ext uri="{19B8F6BF-5375-455C-9EA6-DF929625EA0E}">
        <p15:presenceInfo xmlns:p15="http://schemas.microsoft.com/office/powerpoint/2012/main" userId="ab999dad38c659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2" autoAdjust="0"/>
    <p:restoredTop sz="94660"/>
  </p:normalViewPr>
  <p:slideViewPr>
    <p:cSldViewPr snapToGrid="0">
      <p:cViewPr varScale="1">
        <p:scale>
          <a:sx n="91" d="100"/>
          <a:sy n="91" d="100"/>
        </p:scale>
        <p:origin x="6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E036-C12E-4711-961B-3DE2B7654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E3077-B301-46F1-800F-461D7F1C3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95910-5234-496B-9AAE-CA92BBA9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0C9F-22E4-416E-864B-8D6F33C9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73ACD-D5F9-4CBB-B802-1243C44A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0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1FFC-13AC-4E5B-96D6-53629DFC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87704-86E0-40B7-8E2C-B53C5FADA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DE5D3-280E-4E0C-A121-A0E6DE90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AD8A-55E1-4AB7-9B6B-5A991FA4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FB39B-C732-4FFA-8839-2C57100E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1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B558F3-4F22-4D25-B4FB-EAF0800D3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65714-4FD1-440C-9C76-1C641E127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8AECD-07DF-4A08-8922-9BCF1738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B4141-BF5B-439F-B555-C85FCD30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CAD2A-A164-4BF0-B74E-83860865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2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D5B6-26A1-4B18-9149-DA0F3347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F55B2-C5AB-4FF0-992F-6294DE612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36108-7706-428C-874C-092D3A2F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FEDBE-D6E4-44F6-82C1-563C0034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57130-4918-4EEC-B43E-FE02E140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3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F77C-2223-44B6-B334-49648577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B348E-A158-49C6-AFB3-D52062663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3125-EC42-4E40-BB55-66E4643F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EF81A-6D14-4711-82E9-64B5150A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1C3EF-7F0E-4D8A-824B-31E98883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2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0E2B5-CE8E-4ED7-BE3F-DE98B96A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15515-5606-4EDA-B80C-3EA1A5926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57DF0-C0D6-4352-8210-E2E1D400E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5ECA4-7C82-4068-8DC1-8C4E1638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8E28A-8FD7-45B7-A664-34C581A3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5A407-E0F0-4F7E-957B-1FAAA5CB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3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1038-E9E6-4D0D-A18F-AD8E88D53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58994-B4AD-4458-81C6-71885F956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1B6E2-5154-4773-83A9-FD5BC376B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8DD34-D5F8-47BC-9E3D-31909FDC7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0A69F-195F-4FCC-8D12-5368F82C9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B84E8-32DD-4E3B-9D0F-C30490AF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F4892F-9B08-46B3-932E-ED6C2C53B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0AD925-80F8-4714-B259-AC7DE961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2AC4-81A5-48A0-ADF0-B51BACE9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FB096-A019-4B84-8063-CFB190D3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0525D-21EC-401A-BD36-D616D067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18BFB-6C1E-47A5-8C72-16F0FCD5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1700C-E403-43B2-A5CB-D17E0059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8597F-7217-4714-90B3-313A0450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83659-E8FC-404A-995A-D140C08B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A7975-79DC-41A6-BC1F-C07E1D91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E6768-6AC9-4AB1-8991-0E28AAEC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C4B63-9902-4DC1-A778-69406C1F1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D69EB-CEC3-44B9-9B94-ED560769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174AC-37A7-47A9-B849-2DA7C748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AF06C-0DAA-443F-9397-9F88527E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0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CE3D-544A-4867-95CC-899C083C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7229F-3491-4BBD-A4DE-A24E7293F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9FB3F-F994-4A28-A47C-5930F0742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5EAE5-08AF-42DA-8799-B1B584AA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75B88-5CE1-4B76-85F2-B71923DCB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254B-907B-4BFC-917D-721F8496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0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6588F-B2FB-4D5E-9339-86473C60A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F57F0-9ED8-4505-A276-71F498CC7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8B11-A1BA-4F43-89C8-FEC09191D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6991-D9C7-48F0-ADF1-A8E161CC0B3A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DF94B-8AB5-4A0E-8C94-34C463AF2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D9534-1A81-439D-9685-CCE89A894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C29-94CA-4286-9B6C-597E375DE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4EF6DEC-07BE-44E6-B667-B8C7BE5AAE18}"/>
              </a:ext>
            </a:extLst>
          </p:cNvPr>
          <p:cNvSpPr txBox="1"/>
          <p:nvPr/>
        </p:nvSpPr>
        <p:spPr>
          <a:xfrm>
            <a:off x="8037458" y="6614145"/>
            <a:ext cx="419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#GivingTuesday #GivingTuesdayBeirut #GivingTuesdayLebanon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71C8AEF-8AFD-4F6F-BB22-7A57E0FBC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5" y="6658866"/>
            <a:ext cx="167881" cy="1914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DDA8D74-5C63-4CB7-A803-41153E472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38" y="6659820"/>
            <a:ext cx="167880" cy="1895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6F1B0A7-5229-42F6-AAF2-46C6B598FB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06" y="6659820"/>
            <a:ext cx="167880" cy="1895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97B380F-265C-4BB1-8B81-26604ADC5C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8823" y="6652280"/>
            <a:ext cx="167880" cy="18950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E0A84C7-2934-48C5-B9E4-F4F82C74F874}"/>
              </a:ext>
            </a:extLst>
          </p:cNvPr>
          <p:cNvSpPr txBox="1"/>
          <p:nvPr/>
        </p:nvSpPr>
        <p:spPr>
          <a:xfrm>
            <a:off x="606555" y="6608530"/>
            <a:ext cx="1397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@GivingTuesdayLB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85971C1-BB4D-4144-B55A-859F4FDCB582}"/>
              </a:ext>
            </a:extLst>
          </p:cNvPr>
          <p:cNvSpPr txBox="1"/>
          <p:nvPr/>
        </p:nvSpPr>
        <p:spPr>
          <a:xfrm>
            <a:off x="2121868" y="6607069"/>
            <a:ext cx="1826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Giving Tuesday Lebanon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7E016A-94D7-4A11-8574-E71E31B2965C}"/>
              </a:ext>
            </a:extLst>
          </p:cNvPr>
          <p:cNvSpPr txBox="1"/>
          <p:nvPr/>
        </p:nvSpPr>
        <p:spPr>
          <a:xfrm>
            <a:off x="4557731" y="6607068"/>
            <a:ext cx="238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https://lebanon.givingtuesday.me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472A47-D0FB-45E9-81EC-0299006C5E92}"/>
              </a:ext>
            </a:extLst>
          </p:cNvPr>
          <p:cNvSpPr/>
          <p:nvPr/>
        </p:nvSpPr>
        <p:spPr>
          <a:xfrm>
            <a:off x="199839" y="7420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1AAF9B2-7D33-4E90-840C-E8F67325E7F2}"/>
              </a:ext>
            </a:extLst>
          </p:cNvPr>
          <p:cNvSpPr/>
          <p:nvPr/>
        </p:nvSpPr>
        <p:spPr>
          <a:xfrm>
            <a:off x="210836" y="227579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68DBE0-572E-4E41-BEA8-592F1A9417AB}"/>
              </a:ext>
            </a:extLst>
          </p:cNvPr>
          <p:cNvSpPr/>
          <p:nvPr/>
        </p:nvSpPr>
        <p:spPr>
          <a:xfrm>
            <a:off x="210836" y="4471752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F94C752-3A2C-4CD6-95B8-711B7E732677}"/>
              </a:ext>
            </a:extLst>
          </p:cNvPr>
          <p:cNvSpPr/>
          <p:nvPr/>
        </p:nvSpPr>
        <p:spPr>
          <a:xfrm>
            <a:off x="1912368" y="81281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9DEE2E7-7567-49D0-8C02-91AC4F14CAC4}"/>
              </a:ext>
            </a:extLst>
          </p:cNvPr>
          <p:cNvSpPr/>
          <p:nvPr/>
        </p:nvSpPr>
        <p:spPr>
          <a:xfrm>
            <a:off x="1923365" y="2282871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ECEB541-CDFA-4A89-9A43-BF5CBA42DABD}"/>
              </a:ext>
            </a:extLst>
          </p:cNvPr>
          <p:cNvSpPr/>
          <p:nvPr/>
        </p:nvSpPr>
        <p:spPr>
          <a:xfrm>
            <a:off x="1923365" y="4478829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F32FA2C-DB89-4A14-9C8B-79CFDD6D9B91}"/>
              </a:ext>
            </a:extLst>
          </p:cNvPr>
          <p:cNvSpPr/>
          <p:nvPr/>
        </p:nvSpPr>
        <p:spPr>
          <a:xfrm>
            <a:off x="3588565" y="81281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036245-E168-4AF7-959E-BAA1C8D642BB}"/>
              </a:ext>
            </a:extLst>
          </p:cNvPr>
          <p:cNvSpPr/>
          <p:nvPr/>
        </p:nvSpPr>
        <p:spPr>
          <a:xfrm>
            <a:off x="3599562" y="2282871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DDDB32-189C-4F91-895D-397C3FB3DD43}"/>
              </a:ext>
            </a:extLst>
          </p:cNvPr>
          <p:cNvSpPr/>
          <p:nvPr/>
        </p:nvSpPr>
        <p:spPr>
          <a:xfrm>
            <a:off x="3599562" y="4478829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8889C96-D1B4-4591-9C33-601C70B760E3}"/>
              </a:ext>
            </a:extLst>
          </p:cNvPr>
          <p:cNvSpPr/>
          <p:nvPr/>
        </p:nvSpPr>
        <p:spPr>
          <a:xfrm>
            <a:off x="5275759" y="7420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E09509D-30E8-462A-BC55-7B65D4C30EFB}"/>
              </a:ext>
            </a:extLst>
          </p:cNvPr>
          <p:cNvSpPr/>
          <p:nvPr/>
        </p:nvSpPr>
        <p:spPr>
          <a:xfrm>
            <a:off x="5286756" y="227579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E27356F-9F6B-4538-BAB6-4888D68FCE53}"/>
              </a:ext>
            </a:extLst>
          </p:cNvPr>
          <p:cNvSpPr/>
          <p:nvPr/>
        </p:nvSpPr>
        <p:spPr>
          <a:xfrm>
            <a:off x="5286756" y="4471752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A95CA53-CAB2-442C-B0E1-9DF7F039242D}"/>
              </a:ext>
            </a:extLst>
          </p:cNvPr>
          <p:cNvSpPr/>
          <p:nvPr/>
        </p:nvSpPr>
        <p:spPr>
          <a:xfrm>
            <a:off x="6951956" y="7420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2487475-5492-4D69-897F-EEF4A03D9047}"/>
              </a:ext>
            </a:extLst>
          </p:cNvPr>
          <p:cNvSpPr/>
          <p:nvPr/>
        </p:nvSpPr>
        <p:spPr>
          <a:xfrm>
            <a:off x="6962953" y="227579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D9C6907-3E41-45E4-AF63-79FDCF62BE3E}"/>
              </a:ext>
            </a:extLst>
          </p:cNvPr>
          <p:cNvSpPr/>
          <p:nvPr/>
        </p:nvSpPr>
        <p:spPr>
          <a:xfrm>
            <a:off x="6962953" y="4471752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E9D5D15-E1F2-4D72-AA7E-F971066A743C}"/>
              </a:ext>
            </a:extLst>
          </p:cNvPr>
          <p:cNvSpPr/>
          <p:nvPr/>
        </p:nvSpPr>
        <p:spPr>
          <a:xfrm>
            <a:off x="8652494" y="7420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2CE91E2-F88B-4D60-A2FA-8F92CAF1E70B}"/>
              </a:ext>
            </a:extLst>
          </p:cNvPr>
          <p:cNvSpPr/>
          <p:nvPr/>
        </p:nvSpPr>
        <p:spPr>
          <a:xfrm>
            <a:off x="8663491" y="227579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CACAE00-AD64-4223-AEAA-BD714EED6AF1}"/>
              </a:ext>
            </a:extLst>
          </p:cNvPr>
          <p:cNvSpPr/>
          <p:nvPr/>
        </p:nvSpPr>
        <p:spPr>
          <a:xfrm>
            <a:off x="8663491" y="4471752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B638582-FF71-4013-8FCF-42F4EDE9C629}"/>
              </a:ext>
            </a:extLst>
          </p:cNvPr>
          <p:cNvSpPr/>
          <p:nvPr/>
        </p:nvSpPr>
        <p:spPr>
          <a:xfrm>
            <a:off x="10328691" y="7420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162225F-19F2-4536-B6EE-18242225F89C}"/>
              </a:ext>
            </a:extLst>
          </p:cNvPr>
          <p:cNvSpPr/>
          <p:nvPr/>
        </p:nvSpPr>
        <p:spPr>
          <a:xfrm>
            <a:off x="10339688" y="2275794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24C7035-2EE2-43B6-B924-8F1098EBB2CC}"/>
              </a:ext>
            </a:extLst>
          </p:cNvPr>
          <p:cNvSpPr/>
          <p:nvPr/>
        </p:nvSpPr>
        <p:spPr>
          <a:xfrm>
            <a:off x="10339688" y="4471752"/>
            <a:ext cx="1618488" cy="21353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8A54154-0FB9-46B6-8AE0-F307CB7AA345}"/>
              </a:ext>
            </a:extLst>
          </p:cNvPr>
          <p:cNvGrpSpPr/>
          <p:nvPr/>
        </p:nvGrpSpPr>
        <p:grpSpPr>
          <a:xfrm>
            <a:off x="2973539" y="3011987"/>
            <a:ext cx="6074784" cy="784214"/>
            <a:chOff x="2224355" y="3246634"/>
            <a:chExt cx="8157681" cy="105310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33F901A8-284D-4AEB-B1D4-957B2F758A81}"/>
                </a:ext>
              </a:extLst>
            </p:cNvPr>
            <p:cNvSpPr/>
            <p:nvPr/>
          </p:nvSpPr>
          <p:spPr>
            <a:xfrm>
              <a:off x="2224355" y="3246634"/>
              <a:ext cx="8157681" cy="105310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CC753C1B-3F7E-4063-9A7B-766464E083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541623" y="3314486"/>
              <a:ext cx="7458075" cy="876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532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The One</cp:lastModifiedBy>
  <cp:revision>31</cp:revision>
  <dcterms:created xsi:type="dcterms:W3CDTF">2020-11-24T07:25:06Z</dcterms:created>
  <dcterms:modified xsi:type="dcterms:W3CDTF">2020-11-28T19:32:25Z</dcterms:modified>
</cp:coreProperties>
</file>